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9" r:id="rId2"/>
  </p:sldIdLst>
  <p:sldSz cx="21240750" cy="30240288"/>
  <p:notesSz cx="6797675" cy="9926638"/>
  <p:defaultTextStyle>
    <a:defPPr>
      <a:defRPr lang="ko-KR"/>
    </a:defPPr>
    <a:lvl1pPr marL="0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1pPr>
    <a:lvl2pPr marL="827349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2pPr>
    <a:lvl3pPr marL="1654698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3pPr>
    <a:lvl4pPr marL="2482047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4pPr>
    <a:lvl5pPr marL="3309396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5pPr>
    <a:lvl6pPr marL="4136746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6pPr>
    <a:lvl7pPr marL="4964095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7pPr>
    <a:lvl8pPr marL="5791444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8pPr>
    <a:lvl9pPr marL="6618793" algn="l" defTabSz="1654698" rtl="0" eaLnBrk="1" latinLnBrk="1" hangingPunct="1">
      <a:defRPr sz="32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1D0E"/>
    <a:srgbClr val="391A05"/>
    <a:srgbClr val="240F33"/>
    <a:srgbClr val="441D61"/>
    <a:srgbClr val="1B875E"/>
    <a:srgbClr val="B492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21" d="100"/>
          <a:sy n="21" d="100"/>
        </p:scale>
        <p:origin x="252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056" y="4949049"/>
            <a:ext cx="18054638" cy="10528100"/>
          </a:xfrm>
        </p:spPr>
        <p:txBody>
          <a:bodyPr anchor="b"/>
          <a:lstStyle>
            <a:lvl1pPr algn="ctr"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5094" y="15883154"/>
            <a:ext cx="15930563" cy="7301067"/>
          </a:xfrm>
        </p:spPr>
        <p:txBody>
          <a:bodyPr/>
          <a:lstStyle>
            <a:lvl1pPr marL="0" indent="0" algn="ctr">
              <a:buNone/>
              <a:defRPr sz="5575"/>
            </a:lvl1pPr>
            <a:lvl2pPr marL="1062030" indent="0" algn="ctr">
              <a:buNone/>
              <a:defRPr sz="4646"/>
            </a:lvl2pPr>
            <a:lvl3pPr marL="2124060" indent="0" algn="ctr">
              <a:buNone/>
              <a:defRPr sz="4181"/>
            </a:lvl3pPr>
            <a:lvl4pPr marL="3186090" indent="0" algn="ctr">
              <a:buNone/>
              <a:defRPr sz="3717"/>
            </a:lvl4pPr>
            <a:lvl5pPr marL="4248120" indent="0" algn="ctr">
              <a:buNone/>
              <a:defRPr sz="3717"/>
            </a:lvl5pPr>
            <a:lvl6pPr marL="5310149" indent="0" algn="ctr">
              <a:buNone/>
              <a:defRPr sz="3717"/>
            </a:lvl6pPr>
            <a:lvl7pPr marL="6372179" indent="0" algn="ctr">
              <a:buNone/>
              <a:defRPr sz="3717"/>
            </a:lvl7pPr>
            <a:lvl8pPr marL="7434209" indent="0" algn="ctr">
              <a:buNone/>
              <a:defRPr sz="3717"/>
            </a:lvl8pPr>
            <a:lvl9pPr marL="8496239" indent="0" algn="ctr">
              <a:buNone/>
              <a:defRPr sz="371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78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0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00413" y="1610015"/>
            <a:ext cx="4580037" cy="2562724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0303" y="1610015"/>
            <a:ext cx="13474601" cy="2562724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5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0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40" y="7539080"/>
            <a:ext cx="18320147" cy="12579118"/>
          </a:xfrm>
        </p:spPr>
        <p:txBody>
          <a:bodyPr anchor="b"/>
          <a:lstStyle>
            <a:lvl1pPr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9240" y="20237201"/>
            <a:ext cx="18320147" cy="6615061"/>
          </a:xfrm>
        </p:spPr>
        <p:txBody>
          <a:bodyPr/>
          <a:lstStyle>
            <a:lvl1pPr marL="0" indent="0">
              <a:buNone/>
              <a:defRPr sz="5575">
                <a:solidFill>
                  <a:schemeClr val="tx1"/>
                </a:solidFill>
              </a:defRPr>
            </a:lvl1pPr>
            <a:lvl2pPr marL="1062030" indent="0">
              <a:buNone/>
              <a:defRPr sz="4646">
                <a:solidFill>
                  <a:schemeClr val="tx1">
                    <a:tint val="75000"/>
                  </a:schemeClr>
                </a:solidFill>
              </a:defRPr>
            </a:lvl2pPr>
            <a:lvl3pPr marL="2124060" indent="0">
              <a:buNone/>
              <a:defRPr sz="4181">
                <a:solidFill>
                  <a:schemeClr val="tx1">
                    <a:tint val="75000"/>
                  </a:schemeClr>
                </a:solidFill>
              </a:defRPr>
            </a:lvl3pPr>
            <a:lvl4pPr marL="318609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4pPr>
            <a:lvl5pPr marL="424812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5pPr>
            <a:lvl6pPr marL="531014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6pPr>
            <a:lvl7pPr marL="637217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7pPr>
            <a:lvl8pPr marL="743420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8pPr>
            <a:lvl9pPr marL="849623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4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301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3130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0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1610022"/>
            <a:ext cx="18320147" cy="584505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7413073"/>
            <a:ext cx="8985831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11046105"/>
            <a:ext cx="8985831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753131" y="7413073"/>
            <a:ext cx="9030085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3131" y="11046105"/>
            <a:ext cx="9030085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23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86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0085" y="4354048"/>
            <a:ext cx="10753130" cy="21490205"/>
          </a:xfrm>
        </p:spPr>
        <p:txBody>
          <a:bodyPr/>
          <a:lstStyle>
            <a:lvl1pPr>
              <a:defRPr sz="7433"/>
            </a:lvl1pPr>
            <a:lvl2pPr>
              <a:defRPr sz="6504"/>
            </a:lvl2pPr>
            <a:lvl3pPr>
              <a:defRPr sz="5575"/>
            </a:lvl3pPr>
            <a:lvl4pPr>
              <a:defRPr sz="4646"/>
            </a:lvl4pPr>
            <a:lvl5pPr>
              <a:defRPr sz="4646"/>
            </a:lvl5pPr>
            <a:lvl6pPr>
              <a:defRPr sz="4646"/>
            </a:lvl6pPr>
            <a:lvl7pPr>
              <a:defRPr sz="4646"/>
            </a:lvl7pPr>
            <a:lvl8pPr>
              <a:defRPr sz="4646"/>
            </a:lvl8pPr>
            <a:lvl9pPr>
              <a:defRPr sz="464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2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30085" y="4354048"/>
            <a:ext cx="10753130" cy="21490205"/>
          </a:xfrm>
        </p:spPr>
        <p:txBody>
          <a:bodyPr anchor="t"/>
          <a:lstStyle>
            <a:lvl1pPr marL="0" indent="0">
              <a:buNone/>
              <a:defRPr sz="7433"/>
            </a:lvl1pPr>
            <a:lvl2pPr marL="1062030" indent="0">
              <a:buNone/>
              <a:defRPr sz="6504"/>
            </a:lvl2pPr>
            <a:lvl3pPr marL="2124060" indent="0">
              <a:buNone/>
              <a:defRPr sz="5575"/>
            </a:lvl3pPr>
            <a:lvl4pPr marL="3186090" indent="0">
              <a:buNone/>
              <a:defRPr sz="4646"/>
            </a:lvl4pPr>
            <a:lvl5pPr marL="4248120" indent="0">
              <a:buNone/>
              <a:defRPr sz="4646"/>
            </a:lvl5pPr>
            <a:lvl6pPr marL="5310149" indent="0">
              <a:buNone/>
              <a:defRPr sz="4646"/>
            </a:lvl6pPr>
            <a:lvl7pPr marL="6372179" indent="0">
              <a:buNone/>
              <a:defRPr sz="4646"/>
            </a:lvl7pPr>
            <a:lvl8pPr marL="7434209" indent="0">
              <a:buNone/>
              <a:defRPr sz="4646"/>
            </a:lvl8pPr>
            <a:lvl9pPr marL="8496239" indent="0">
              <a:buNone/>
              <a:defRPr sz="464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4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302" y="1610022"/>
            <a:ext cx="18320147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302" y="8050077"/>
            <a:ext cx="18320147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0301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BBA2F-025C-46DD-BA18-7FC880154B60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35999" y="28028274"/>
            <a:ext cx="716875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01280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5DF6B-47AB-4729-BF96-A2CED892F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3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24060" rtl="0" eaLnBrk="1" latinLnBrk="1" hangingPunct="1">
        <a:lnSpc>
          <a:spcPct val="90000"/>
        </a:lnSpc>
        <a:spcBef>
          <a:spcPct val="0"/>
        </a:spcBef>
        <a:buNone/>
        <a:defRPr sz="102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1015" indent="-531015" algn="l" defTabSz="2124060" rtl="0" eaLnBrk="1" latinLnBrk="1" hangingPunct="1">
        <a:lnSpc>
          <a:spcPct val="90000"/>
        </a:lnSpc>
        <a:spcBef>
          <a:spcPts val="2323"/>
        </a:spcBef>
        <a:buFont typeface="Arial" panose="020B0604020202020204" pitchFamily="34" charset="0"/>
        <a:buChar char="•"/>
        <a:defRPr sz="6504" kern="1200">
          <a:solidFill>
            <a:schemeClr val="tx1"/>
          </a:solidFill>
          <a:latin typeface="+mn-lt"/>
          <a:ea typeface="+mn-ea"/>
          <a:cs typeface="+mn-cs"/>
        </a:defRPr>
      </a:lvl1pPr>
      <a:lvl2pPr marL="159304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5575" kern="1200">
          <a:solidFill>
            <a:schemeClr val="tx1"/>
          </a:solidFill>
          <a:latin typeface="+mn-lt"/>
          <a:ea typeface="+mn-ea"/>
          <a:cs typeface="+mn-cs"/>
        </a:defRPr>
      </a:lvl2pPr>
      <a:lvl3pPr marL="265507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3pPr>
      <a:lvl4pPr marL="371710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77913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84116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90319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96522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902725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1pPr>
      <a:lvl2pPr marL="106203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2pPr>
      <a:lvl3pPr marL="212406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3pPr>
      <a:lvl4pPr marL="318609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24812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31014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37217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43420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849623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en/view-image.php?image=250707&amp;picture=silver-metallic-texture" TargetMode="External"/><Relationship Id="rId13" Type="http://schemas.openxmlformats.org/officeDocument/2006/relationships/hyperlink" Target="https://hameed.deviantart.com/art/Deep-Space-Nebula-152575344" TargetMode="External"/><Relationship Id="rId18" Type="http://schemas.openxmlformats.org/officeDocument/2006/relationships/image" Target="../media/image12.jpeg"/><Relationship Id="rId26" Type="http://schemas.openxmlformats.org/officeDocument/2006/relationships/image" Target="../media/image20.svg"/><Relationship Id="rId3" Type="http://schemas.openxmlformats.org/officeDocument/2006/relationships/hyperlink" Target="https://pixabay.com/en/scratched-metal-brushed-texture-934483/" TargetMode="External"/><Relationship Id="rId21" Type="http://schemas.openxmlformats.org/officeDocument/2006/relationships/image" Target="../media/image15.png"/><Relationship Id="rId7" Type="http://schemas.openxmlformats.org/officeDocument/2006/relationships/image" Target="../media/image4.jpg"/><Relationship Id="rId12" Type="http://schemas.openxmlformats.org/officeDocument/2006/relationships/image" Target="../media/image7.jpg"/><Relationship Id="rId17" Type="http://schemas.openxmlformats.org/officeDocument/2006/relationships/image" Target="../media/image11.jpeg"/><Relationship Id="rId25" Type="http://schemas.openxmlformats.org/officeDocument/2006/relationships/image" Target="../media/image19.png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publicdomainpictures.net/view-image.php?image=93395&amp;picture=purple-grey-background-texture" TargetMode="External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5" Type="http://schemas.openxmlformats.org/officeDocument/2006/relationships/hyperlink" Target="https://www.vectoropenstock.com/vectors/preview/73440/orange-geometric-polygonal-triangle-texture" TargetMode="Externa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10" Type="http://schemas.openxmlformats.org/officeDocument/2006/relationships/image" Target="../media/image6.jp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image" Target="../media/image2.jpg"/><Relationship Id="rId9" Type="http://schemas.openxmlformats.org/officeDocument/2006/relationships/image" Target="../media/image5.png"/><Relationship Id="rId14" Type="http://schemas.openxmlformats.org/officeDocument/2006/relationships/image" Target="../media/image8.png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1DFF8F3A-4BA5-4208-8F6D-8863251B839D}"/>
              </a:ext>
            </a:extLst>
          </p:cNvPr>
          <p:cNvSpPr/>
          <p:nvPr/>
        </p:nvSpPr>
        <p:spPr>
          <a:xfrm>
            <a:off x="0" y="4050019"/>
            <a:ext cx="21240000" cy="22112320"/>
          </a:xfrm>
          <a:prstGeom prst="rect">
            <a:avLst/>
          </a:prstGeom>
          <a:gradFill>
            <a:gsLst>
              <a:gs pos="90000">
                <a:srgbClr val="576BA0"/>
              </a:gs>
              <a:gs pos="100000">
                <a:srgbClr val="88B4D9"/>
              </a:gs>
              <a:gs pos="75000">
                <a:srgbClr val="324580"/>
              </a:gs>
              <a:gs pos="62000">
                <a:srgbClr val="1F2E69"/>
              </a:gs>
              <a:gs pos="41000">
                <a:srgbClr val="1B2A62"/>
              </a:gs>
              <a:gs pos="27000">
                <a:srgbClr val="131D4D"/>
              </a:gs>
              <a:gs pos="15000">
                <a:srgbClr val="121936"/>
              </a:gs>
              <a:gs pos="0">
                <a:srgbClr val="0F142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008AB8-A1BC-4F81-BB5C-6942DA43E4D2}"/>
              </a:ext>
            </a:extLst>
          </p:cNvPr>
          <p:cNvSpPr/>
          <p:nvPr/>
        </p:nvSpPr>
        <p:spPr>
          <a:xfrm>
            <a:off x="-2381" y="-6235"/>
            <a:ext cx="21240750" cy="4045461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endParaRPr lang="ko-KR" altLang="en-US" sz="19900" b="1" dirty="0">
              <a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2F2EEE-5881-4541-95CA-89E5FF98DDD1}"/>
              </a:ext>
            </a:extLst>
          </p:cNvPr>
          <p:cNvSpPr txBox="1"/>
          <p:nvPr/>
        </p:nvSpPr>
        <p:spPr>
          <a:xfrm>
            <a:off x="17849849" y="522462"/>
            <a:ext cx="3020501" cy="3293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165469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2700" stA="30000" endPos="20000" dist="38100" dir="5400000" sy="-100000" algn="bl" rotWithShape="0"/>
                </a:effectLst>
                <a:uLnTx/>
                <a:uFillTx/>
                <a:latin typeface="+mn-ea"/>
                <a:cs typeface="+mn-cs"/>
              </a:rPr>
              <a:t>김성훈 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2700" stA="30000" endPos="20000" dist="38100" dir="5400000" sy="-100000" algn="bl" rotWithShape="0"/>
                </a:effectLst>
                <a:uLnTx/>
                <a:uFillTx/>
                <a:latin typeface="+mn-ea"/>
                <a:cs typeface="+mn-cs"/>
              </a:rPr>
              <a:t>김종균</a:t>
            </a:r>
            <a:endParaRPr kumimoji="0" lang="en-US" altLang="ko-KR" sz="3200" b="1" i="0" u="none" strike="noStrike" kern="1200" cap="none" spc="0" normalizeH="0" baseline="0" noProof="0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2700" stA="30000" endPos="20000" dist="38100" dir="5400000" sy="-100000" algn="bl" rotWithShape="0"/>
              </a:effectLst>
              <a:uLnTx/>
              <a:uFillTx/>
              <a:latin typeface="+mn-ea"/>
              <a:cs typeface="+mn-cs"/>
            </a:endParaRPr>
          </a:p>
          <a:p>
            <a:pPr marL="0" marR="0" lvl="0" indent="0" algn="r" defTabSz="165469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2700" stA="30000" endPos="20000" dist="38100" dir="5400000" sy="-100000" algn="bl" rotWithShape="0"/>
                </a:effectLst>
                <a:uLnTx/>
                <a:uFillTx/>
                <a:latin typeface="+mn-ea"/>
                <a:cs typeface="+mn-cs"/>
              </a:rPr>
              <a:t>송영륜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2700" stA="30000" endPos="20000" dist="38100" dir="5400000" sy="-100000" algn="bl" rotWithShape="0"/>
                </a:effectLst>
                <a:uLnTx/>
                <a:uFillTx/>
                <a:latin typeface="+mn-ea"/>
                <a:cs typeface="+mn-cs"/>
              </a:rPr>
              <a:t> 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2700" stA="30000" endPos="20000" dist="38100" dir="5400000" sy="-100000" algn="bl" rotWithShape="0"/>
                </a:effectLst>
                <a:uLnTx/>
                <a:uFillTx/>
                <a:latin typeface="+mn-ea"/>
                <a:cs typeface="+mn-cs"/>
              </a:rPr>
              <a:t>장윤지</a:t>
            </a:r>
            <a:endParaRPr kumimoji="0" lang="en-US" altLang="ko-KR" sz="3200" b="1" i="0" u="none" strike="noStrike" kern="1200" cap="none" spc="0" normalizeH="0" baseline="0" noProof="0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2700" stA="30000" endPos="20000" dist="38100" dir="5400000" sy="-100000" algn="bl" rotWithShape="0"/>
              </a:effectLst>
              <a:uLnTx/>
              <a:uFillTx/>
              <a:latin typeface="+mn-ea"/>
              <a:cs typeface="+mn-cs"/>
            </a:endParaRPr>
          </a:p>
          <a:p>
            <a:pPr marL="0" marR="0" lvl="0" indent="0" algn="r" defTabSz="165469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2700" stA="30000" endPos="20000" dist="38100" dir="5400000" sy="-100000" algn="bl" rotWithShape="0"/>
                </a:effectLst>
                <a:uLnTx/>
                <a:uFillTx/>
                <a:latin typeface="+mn-ea"/>
                <a:cs typeface="+mn-cs"/>
              </a:rPr>
              <a:t>갈경달</a:t>
            </a:r>
            <a:endParaRPr kumimoji="0" lang="en-US" altLang="ko-KR" sz="3200" b="1" i="0" u="none" strike="noStrike" kern="1200" cap="none" spc="0" normalizeH="0" baseline="0" noProof="0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2700" stA="30000" endPos="20000" dist="38100" dir="5400000" sy="-100000" algn="bl" rotWithShape="0"/>
              </a:effectLst>
              <a:uLnTx/>
              <a:uFillTx/>
              <a:latin typeface="+mn-ea"/>
              <a:cs typeface="+mn-cs"/>
            </a:endParaRPr>
          </a:p>
          <a:p>
            <a:pPr marL="0" marR="0" lvl="0" indent="0" algn="r" defTabSz="16546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2700" stA="30000" endPos="20000" dist="38100" dir="5400000" sy="-100000" algn="bl" rotWithShape="0"/>
              </a:effectLst>
              <a:uLnTx/>
              <a:uFillTx/>
              <a:latin typeface="+mn-ea"/>
              <a:cs typeface="+mn-cs"/>
            </a:endParaRPr>
          </a:p>
          <a:p>
            <a:pPr marL="0" marR="0" lvl="0" indent="0" algn="r" defTabSz="16546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2700" stA="30000" endPos="20000" dist="38100" dir="5400000" sy="-100000" algn="bl" rotWithShape="0"/>
                </a:effectLst>
                <a:uLnTx/>
                <a:uFillTx/>
                <a:latin typeface="+mn-ea"/>
                <a:cs typeface="+mn-cs"/>
              </a:rPr>
              <a:t>한광수 교수님</a:t>
            </a:r>
            <a:endParaRPr kumimoji="0" lang="en-US" altLang="ko-KR" sz="3200" b="1" i="0" u="none" strike="noStrike" kern="1200" cap="none" spc="0" normalizeH="0" baseline="0" noProof="0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2700" stA="30000" endPos="20000" dist="38100" dir="5400000" sy="-100000" algn="bl" rotWithShape="0"/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26" name="AutoShape 4" descr="image.png">
            <a:extLst>
              <a:ext uri="{FF2B5EF4-FFF2-40B4-BE49-F238E27FC236}">
                <a16:creationId xmlns:a16="http://schemas.microsoft.com/office/drawing/2014/main" id="{E8695743-26C1-4F22-9C5F-747ECABD5D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67975" y="138323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6546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5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D61BBDD-62B1-4F6D-BF3F-332CE28FEB36}"/>
              </a:ext>
            </a:extLst>
          </p:cNvPr>
          <p:cNvCxnSpPr>
            <a:cxnSpLocks/>
          </p:cNvCxnSpPr>
          <p:nvPr/>
        </p:nvCxnSpPr>
        <p:spPr>
          <a:xfrm>
            <a:off x="0" y="26057988"/>
            <a:ext cx="212400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8ABF35B-1D06-4887-B4F7-5C4075811F7A}"/>
              </a:ext>
            </a:extLst>
          </p:cNvPr>
          <p:cNvSpPr/>
          <p:nvPr/>
        </p:nvSpPr>
        <p:spPr>
          <a:xfrm>
            <a:off x="8099721" y="20698108"/>
            <a:ext cx="5040000" cy="5100031"/>
          </a:xfrm>
          <a:prstGeom prst="roundRect">
            <a:avLst>
              <a:gd name="adj" fmla="val 10814"/>
            </a:avLst>
          </a:prstGeom>
          <a:solidFill>
            <a:schemeClr val="bg1">
              <a:alpha val="3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 anchorCtr="0">
            <a:no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UI</a:t>
            </a:r>
            <a:endParaRPr lang="en-US" altLang="ko-KR" sz="4000" b="1" dirty="0"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AA4232B-AE30-4019-AD75-068FE2BFEC21}"/>
              </a:ext>
            </a:extLst>
          </p:cNvPr>
          <p:cNvSpPr/>
          <p:nvPr/>
        </p:nvSpPr>
        <p:spPr>
          <a:xfrm>
            <a:off x="7021874" y="9589493"/>
            <a:ext cx="7200000" cy="108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16546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5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94709D-B348-4F33-B5A0-DB20DC474D76}"/>
              </a:ext>
            </a:extLst>
          </p:cNvPr>
          <p:cNvGrpSpPr/>
          <p:nvPr/>
        </p:nvGrpSpPr>
        <p:grpSpPr>
          <a:xfrm>
            <a:off x="129076" y="1997037"/>
            <a:ext cx="4267664" cy="1906319"/>
            <a:chOff x="359440" y="1155059"/>
            <a:chExt cx="4267664" cy="190631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EAC761-7A79-42B2-9429-44EB53BB94B8}"/>
                </a:ext>
              </a:extLst>
            </p:cNvPr>
            <p:cNvSpPr txBox="1"/>
            <p:nvPr/>
          </p:nvSpPr>
          <p:spPr>
            <a:xfrm>
              <a:off x="359440" y="1155059"/>
              <a:ext cx="1515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25400" stA="30000" endPos="60000" dist="38100" dir="5400000" sy="-100000" algn="bl" rotWithShape="0"/>
                  </a:effectLst>
                  <a:uLnTx/>
                  <a:uFillTx/>
                  <a:latin typeface="+mj-ea"/>
                  <a:ea typeface="+mj-ea"/>
                  <a:cs typeface="+mn-cs"/>
                </a:rPr>
                <a:t>16</a:t>
              </a:r>
              <a:r>
                <a:rPr kumimoji="0" lang="ko-KR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25400" stA="30000" endPos="60000" dist="38100" dir="5400000" sy="-100000" algn="bl" rotWithShape="0"/>
                  </a:effectLst>
                  <a:uLnTx/>
                  <a:uFillTx/>
                  <a:latin typeface="+mj-ea"/>
                  <a:ea typeface="+mj-ea"/>
                  <a:cs typeface="+mn-cs"/>
                </a:rPr>
                <a:t>조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6554A7F-08CE-4AAA-B3DC-AD6BEA8D6CE2}"/>
                </a:ext>
              </a:extLst>
            </p:cNvPr>
            <p:cNvGrpSpPr/>
            <p:nvPr/>
          </p:nvGrpSpPr>
          <p:grpSpPr>
            <a:xfrm>
              <a:off x="439721" y="2045715"/>
              <a:ext cx="4187383" cy="1015663"/>
              <a:chOff x="382323" y="1293598"/>
              <a:chExt cx="4516884" cy="1095584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570B5C-FB91-4E94-A84C-AA694C31ED8A}"/>
                  </a:ext>
                </a:extLst>
              </p:cNvPr>
              <p:cNvSpPr txBox="1"/>
              <p:nvPr/>
            </p:nvSpPr>
            <p:spPr>
              <a:xfrm>
                <a:off x="1218435" y="1293598"/>
                <a:ext cx="3680772" cy="1095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65469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6000" b="1" dirty="0">
                    <a:blipFill>
                      <a:blip r:embed="rId7">
                        <a:extLst>
                          <a:ext uri="{837473B0-CC2E-450A-ABE3-18F120FF3D39}">
                            <a1611:picAttrSrcUrl xmlns:a1611="http://schemas.microsoft.com/office/drawing/2016/11/main" r:id="rId8"/>
                          </a:ext>
                        </a:extLst>
                      </a:blip>
                      <a:stretch>
                        <a:fillRect/>
                      </a:stretch>
                    </a:blipFill>
                    <a:effectLst>
                      <a:reflection blurRad="25400" stA="30000" endPos="60000" dist="38100" dir="5400000" sy="-100000" algn="bl" rotWithShape="0"/>
                    </a:effectLst>
                    <a:latin typeface="Book Antiqua" panose="02040602050305030304" pitchFamily="18" charset="0"/>
                  </a:rPr>
                  <a:t>URREAL</a:t>
                </a:r>
                <a:endParaRPr lang="ko-KR" altLang="en-US" sz="6000" b="1" dirty="0">
                  <a:blipFill>
                    <a:blip r:embed="rId7">
                      <a:extLst>
                        <a:ext uri="{837473B0-CC2E-450A-ABE3-18F120FF3D39}">
                          <a1611:picAttrSrcUrl xmlns:a1611="http://schemas.microsoft.com/office/drawing/2016/11/main" r:id="rId8"/>
                        </a:ext>
                      </a:extLst>
                    </a:blip>
                    <a:stretch>
                      <a:fillRect/>
                    </a:stretch>
                  </a:blipFill>
                  <a:effectLst>
                    <a:reflection blurRad="25400" stA="30000" endPos="60000" dist="38100" dir="5400000" sy="-100000" algn="bl" rotWithShape="0"/>
                  </a:effectLst>
                  <a:latin typeface="Book Antiqua" panose="02040602050305030304" pitchFamily="18" charset="0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59A959D-C4EB-47F4-9BF2-76F3F09D9BD2}"/>
                  </a:ext>
                </a:extLst>
              </p:cNvPr>
              <p:cNvSpPr/>
              <p:nvPr/>
            </p:nvSpPr>
            <p:spPr>
              <a:xfrm>
                <a:off x="382323" y="1352411"/>
                <a:ext cx="897078" cy="89707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effectLst>
                    <a:reflection blurRad="25400" stA="30000" endPos="60000" dist="38100" dir="5400000" sy="-100000" algn="bl" rotWithShape="0"/>
                  </a:effectLst>
                </a:endParaRPr>
              </a:p>
            </p:txBody>
          </p:sp>
        </p:grp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BD97E8D-7401-438C-B8C4-E911256B4FF0}"/>
              </a:ext>
            </a:extLst>
          </p:cNvPr>
          <p:cNvSpPr/>
          <p:nvPr/>
        </p:nvSpPr>
        <p:spPr>
          <a:xfrm>
            <a:off x="0" y="26085916"/>
            <a:ext cx="21240750" cy="4154368"/>
          </a:xfrm>
          <a:prstGeom prst="rect">
            <a:avLst/>
          </a:prstGeom>
          <a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ko-KR" altLang="en-US" sz="11500" b="1" dirty="0">
              <a:blipFill>
                <a:blip r:embed="rId12">
                  <a:extLs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tretch>
                  <a:fillRect/>
                </a:stretch>
              </a:blipFill>
              <a:latin typeface="Book Antiqua" panose="02040602050305030304" pitchFamily="18" charset="0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832A809-5401-4A39-A2AA-1F6C8E481944}"/>
              </a:ext>
            </a:extLst>
          </p:cNvPr>
          <p:cNvCxnSpPr/>
          <p:nvPr/>
        </p:nvCxnSpPr>
        <p:spPr>
          <a:xfrm>
            <a:off x="-594880" y="4071610"/>
            <a:ext cx="22735309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59CF04DF-8863-44E1-983F-A6B2C96EBC88}"/>
              </a:ext>
            </a:extLst>
          </p:cNvPr>
          <p:cNvSpPr/>
          <p:nvPr/>
        </p:nvSpPr>
        <p:spPr>
          <a:xfrm>
            <a:off x="369091" y="19544088"/>
            <a:ext cx="6480000" cy="6120000"/>
          </a:xfrm>
          <a:custGeom>
            <a:avLst/>
            <a:gdLst>
              <a:gd name="connsiteX0" fmla="*/ 0 w 5760001"/>
              <a:gd name="connsiteY0" fmla="*/ 0 h 5760000"/>
              <a:gd name="connsiteX1" fmla="*/ 4289791 w 5760001"/>
              <a:gd name="connsiteY1" fmla="*/ 0 h 5760000"/>
              <a:gd name="connsiteX2" fmla="*/ 4329658 w 5760001"/>
              <a:gd name="connsiteY2" fmla="*/ 86670 h 5760000"/>
              <a:gd name="connsiteX3" fmla="*/ 5624488 w 5760001"/>
              <a:gd name="connsiteY3" fmla="*/ 1868304 h 5760000"/>
              <a:gd name="connsiteX4" fmla="*/ 5760001 w 5760001"/>
              <a:gd name="connsiteY4" fmla="*/ 1988760 h 5760000"/>
              <a:gd name="connsiteX5" fmla="*/ 5760001 w 5760001"/>
              <a:gd name="connsiteY5" fmla="*/ 5760000 h 5760000"/>
              <a:gd name="connsiteX6" fmla="*/ 0 w 5760001"/>
              <a:gd name="connsiteY6" fmla="*/ 576000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001" h="5760000">
                <a:moveTo>
                  <a:pt x="0" y="0"/>
                </a:moveTo>
                <a:lnTo>
                  <a:pt x="4289791" y="0"/>
                </a:lnTo>
                <a:lnTo>
                  <a:pt x="4329658" y="86670"/>
                </a:lnTo>
                <a:cubicBezTo>
                  <a:pt x="4666402" y="779426"/>
                  <a:pt x="5107019" y="1384564"/>
                  <a:pt x="5624488" y="1868304"/>
                </a:cubicBezTo>
                <a:lnTo>
                  <a:pt x="5760001" y="1988760"/>
                </a:lnTo>
                <a:lnTo>
                  <a:pt x="5760001" y="5760000"/>
                </a:lnTo>
                <a:lnTo>
                  <a:pt x="0" y="5760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08000" bIns="108000" rtlCol="0" anchor="t" anchorCtr="0">
            <a:noAutofit/>
          </a:bodyPr>
          <a:lstStyle/>
          <a:p>
            <a:pPr marL="0" marR="0" lvl="0" indent="0" defTabSz="16546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rPr>
              <a:t>	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rPr>
              <a:t>조작법 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ea"/>
              <a:cs typeface="+mn-cs"/>
            </a:endParaRPr>
          </a:p>
          <a:p>
            <a:pPr marL="0" marR="0" lvl="0" indent="0" algn="ctr" defTabSz="16546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ea"/>
              <a:cs typeface="+mn-cs"/>
            </a:endParaRPr>
          </a:p>
          <a:p>
            <a:pPr marL="0" marR="0" lvl="0" indent="0" algn="ctr" defTabSz="16546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ea"/>
              <a:cs typeface="+mn-cs"/>
            </a:endParaRPr>
          </a:p>
          <a:p>
            <a:pPr marL="0" marR="0" lvl="0" indent="0" algn="ctr" defTabSz="16546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ea"/>
              <a:cs typeface="+mn-cs"/>
            </a:endParaRPr>
          </a:p>
          <a:p>
            <a:pPr marL="0" marR="0" lvl="0" indent="0" algn="ctr" defTabSz="16546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ea"/>
              <a:cs typeface="+mn-cs"/>
            </a:endParaRPr>
          </a:p>
          <a:p>
            <a:pPr marL="0" marR="0" lvl="0" indent="0" algn="ctr" defTabSz="16546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120" name="사각형: 잘린 한쪽 모서리 119">
            <a:extLst>
              <a:ext uri="{FF2B5EF4-FFF2-40B4-BE49-F238E27FC236}">
                <a16:creationId xmlns:a16="http://schemas.microsoft.com/office/drawing/2014/main" id="{1DDD462E-BBFB-4618-A3FF-F91514E95507}"/>
              </a:ext>
            </a:extLst>
          </p:cNvPr>
          <p:cNvSpPr/>
          <p:nvPr/>
        </p:nvSpPr>
        <p:spPr>
          <a:xfrm>
            <a:off x="524884" y="20970726"/>
            <a:ext cx="6168414" cy="3855900"/>
          </a:xfrm>
          <a:prstGeom prst="snip1Rect">
            <a:avLst>
              <a:gd name="adj" fmla="val 35111"/>
            </a:avLst>
          </a:prstGeom>
          <a:solidFill>
            <a:srgbClr val="2A3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DE0CE94-8019-4919-A05E-5F125AC20515}"/>
              </a:ext>
            </a:extLst>
          </p:cNvPr>
          <p:cNvGrpSpPr/>
          <p:nvPr/>
        </p:nvGrpSpPr>
        <p:grpSpPr>
          <a:xfrm>
            <a:off x="524884" y="20905412"/>
            <a:ext cx="6168414" cy="3855900"/>
            <a:chOff x="524884" y="20905412"/>
            <a:chExt cx="6168414" cy="3855900"/>
          </a:xfrm>
        </p:grpSpPr>
        <p:sp>
          <p:nvSpPr>
            <p:cNvPr id="79" name="사각형: 잘린 한쪽 모서리 78">
              <a:extLst>
                <a:ext uri="{FF2B5EF4-FFF2-40B4-BE49-F238E27FC236}">
                  <a16:creationId xmlns:a16="http://schemas.microsoft.com/office/drawing/2014/main" id="{8CD2AC2D-0819-4EE7-B6B3-45C2D6BC0648}"/>
                </a:ext>
              </a:extLst>
            </p:cNvPr>
            <p:cNvSpPr/>
            <p:nvPr/>
          </p:nvSpPr>
          <p:spPr>
            <a:xfrm>
              <a:off x="524884" y="20905412"/>
              <a:ext cx="6168414" cy="3855900"/>
            </a:xfrm>
            <a:prstGeom prst="snip1Rect">
              <a:avLst>
                <a:gd name="adj" fmla="val 3511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8119D6C5-3B7C-43D6-9727-C12C83628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77" y="21253583"/>
              <a:ext cx="5732951" cy="3097466"/>
            </a:xfrm>
            <a:prstGeom prst="rect">
              <a:avLst/>
            </a:prstGeom>
            <a:noFill/>
          </p:spPr>
        </p:pic>
      </p:grpSp>
      <p:pic>
        <p:nvPicPr>
          <p:cNvPr id="98" name="그림 97" descr="실내이(가) 표시된 사진&#10;&#10;자동 생성된 설명">
            <a:extLst>
              <a:ext uri="{FF2B5EF4-FFF2-40B4-BE49-F238E27FC236}">
                <a16:creationId xmlns:a16="http://schemas.microsoft.com/office/drawing/2014/main" id="{F89D54DF-AB2B-489B-B7A9-400B60A2892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41" y="21693236"/>
            <a:ext cx="3481868" cy="3932679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9C88F48-705C-4675-B7AC-E4DC18B24D51}"/>
              </a:ext>
            </a:extLst>
          </p:cNvPr>
          <p:cNvGrpSpPr/>
          <p:nvPr/>
        </p:nvGrpSpPr>
        <p:grpSpPr>
          <a:xfrm>
            <a:off x="14390351" y="19544088"/>
            <a:ext cx="6480000" cy="6120000"/>
            <a:chOff x="14390351" y="19544088"/>
            <a:chExt cx="6480000" cy="6120000"/>
          </a:xfrm>
          <a:solidFill>
            <a:schemeClr val="bg1">
              <a:alpha val="30000"/>
            </a:schemeClr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F3E7D00D-C3CC-41BE-8B8D-818AD50DAC12}"/>
                </a:ext>
              </a:extLst>
            </p:cNvPr>
            <p:cNvSpPr/>
            <p:nvPr/>
          </p:nvSpPr>
          <p:spPr>
            <a:xfrm>
              <a:off x="14390351" y="19544088"/>
              <a:ext cx="6480000" cy="6120000"/>
            </a:xfrm>
            <a:custGeom>
              <a:avLst/>
              <a:gdLst>
                <a:gd name="connsiteX0" fmla="*/ 1470209 w 5760001"/>
                <a:gd name="connsiteY0" fmla="*/ 0 h 5760000"/>
                <a:gd name="connsiteX1" fmla="*/ 5760001 w 5760001"/>
                <a:gd name="connsiteY1" fmla="*/ 0 h 5760000"/>
                <a:gd name="connsiteX2" fmla="*/ 5760001 w 5760001"/>
                <a:gd name="connsiteY2" fmla="*/ 5760000 h 5760000"/>
                <a:gd name="connsiteX3" fmla="*/ 0 w 5760001"/>
                <a:gd name="connsiteY3" fmla="*/ 5760000 h 5760000"/>
                <a:gd name="connsiteX4" fmla="*/ 0 w 5760001"/>
                <a:gd name="connsiteY4" fmla="*/ 1988760 h 5760000"/>
                <a:gd name="connsiteX5" fmla="*/ 135512 w 5760001"/>
                <a:gd name="connsiteY5" fmla="*/ 1868304 h 5760000"/>
                <a:gd name="connsiteX6" fmla="*/ 1430342 w 5760001"/>
                <a:gd name="connsiteY6" fmla="*/ 8667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001" h="5760000">
                  <a:moveTo>
                    <a:pt x="1470209" y="0"/>
                  </a:moveTo>
                  <a:lnTo>
                    <a:pt x="5760001" y="0"/>
                  </a:lnTo>
                  <a:lnTo>
                    <a:pt x="5760001" y="5760000"/>
                  </a:lnTo>
                  <a:lnTo>
                    <a:pt x="0" y="5760000"/>
                  </a:lnTo>
                  <a:lnTo>
                    <a:pt x="0" y="1988760"/>
                  </a:lnTo>
                  <a:lnTo>
                    <a:pt x="135512" y="1868304"/>
                  </a:lnTo>
                  <a:cubicBezTo>
                    <a:pt x="652981" y="1384564"/>
                    <a:pt x="1093599" y="779426"/>
                    <a:pt x="1430342" y="8667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08000" bIns="108000" rtlCol="0" anchor="t" anchorCtr="0">
              <a:noAutofit/>
            </a:bodyPr>
            <a:lstStyle/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n-ea"/>
                  <a:cs typeface="+mn-cs"/>
                </a:rPr>
                <a:t>	      Asset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101" name="그림 100" descr="하늘, 실외, 도로이(가) 표시된 사진&#10;&#10;자동 생성된 설명">
              <a:extLst>
                <a:ext uri="{FF2B5EF4-FFF2-40B4-BE49-F238E27FC236}">
                  <a16:creationId xmlns:a16="http://schemas.microsoft.com/office/drawing/2014/main" id="{104C719F-B704-4768-B014-ABAB5D55E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0931" y="23083279"/>
              <a:ext cx="4320000" cy="2430000"/>
            </a:xfrm>
            <a:prstGeom prst="rect">
              <a:avLst/>
            </a:prstGeom>
            <a:grpFill/>
          </p:spPr>
        </p:pic>
        <p:pic>
          <p:nvPicPr>
            <p:cNvPr id="111" name="그림 110" descr="실내, 벽, 바닥이(가) 표시된 사진&#10;&#10;자동 생성된 설명">
              <a:extLst>
                <a:ext uri="{FF2B5EF4-FFF2-40B4-BE49-F238E27FC236}">
                  <a16:creationId xmlns:a16="http://schemas.microsoft.com/office/drawing/2014/main" id="{E6EEA02A-2DE3-429E-BE9A-F2182FCC3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3776" y="20488392"/>
              <a:ext cx="4320000" cy="2429521"/>
            </a:xfrm>
            <a:prstGeom prst="rect">
              <a:avLst/>
            </a:prstGeom>
            <a:grpFill/>
          </p:spPr>
        </p:pic>
      </p:grpSp>
      <p:pic>
        <p:nvPicPr>
          <p:cNvPr id="3" name="그림 2" descr="불, 실내, 벽난로, 건물이(가) 표시된 사진&#10;&#10;자동 생성된 설명">
            <a:extLst>
              <a:ext uri="{FF2B5EF4-FFF2-40B4-BE49-F238E27FC236}">
                <a16:creationId xmlns:a16="http://schemas.microsoft.com/office/drawing/2014/main" id="{B81E09FD-4820-4794-90BD-F6287DEBC86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124" y="26219100"/>
            <a:ext cx="6911999" cy="3888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etal">
            <a:bevelT w="152400" h="127000" prst="angle"/>
            <a:bevelB w="0" h="0"/>
            <a:contourClr>
              <a:schemeClr val="bg1">
                <a:lumMod val="50000"/>
              </a:schemeClr>
            </a:contourClr>
          </a:sp3d>
        </p:spPr>
      </p:pic>
      <p:pic>
        <p:nvPicPr>
          <p:cNvPr id="6" name="그림 5" descr="산, 하늘, 실외, 건물이(가) 표시된 사진&#10;&#10;자동 생성된 설명">
            <a:extLst>
              <a:ext uri="{FF2B5EF4-FFF2-40B4-BE49-F238E27FC236}">
                <a16:creationId xmlns:a16="http://schemas.microsoft.com/office/drawing/2014/main" id="{EFD7A9E9-34D2-491B-BB8D-E9D4893008D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2" y="26230725"/>
            <a:ext cx="6908400" cy="3888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etal">
            <a:bevelT w="152400" h="127000" prst="angle"/>
            <a:bevelB w="0" h="0"/>
            <a:contourClr>
              <a:schemeClr val="bg1">
                <a:lumMod val="50000"/>
              </a:schemeClr>
            </a:contourClr>
          </a:sp3d>
        </p:spPr>
      </p:pic>
      <p:pic>
        <p:nvPicPr>
          <p:cNvPr id="8" name="그림 7" descr="대지, 건물, 실외, 돌이(가) 표시된 사진&#10;&#10;자동 생성된 설명">
            <a:extLst>
              <a:ext uri="{FF2B5EF4-FFF2-40B4-BE49-F238E27FC236}">
                <a16:creationId xmlns:a16="http://schemas.microsoft.com/office/drawing/2014/main" id="{4B7FA886-D386-4E89-BAF2-CAEB647B82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818" y="26230725"/>
            <a:ext cx="6826790" cy="3888000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etal">
            <a:bevelT w="152400" h="127000" prst="angle"/>
            <a:bevelB w="0" h="0"/>
            <a:contourClr>
              <a:schemeClr val="bg1">
                <a:lumMod val="50000"/>
              </a:schemeClr>
            </a:contourClr>
          </a:sp3d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51653F-00C5-4DCA-9DF9-45E1CC599006}"/>
              </a:ext>
            </a:extLst>
          </p:cNvPr>
          <p:cNvSpPr/>
          <p:nvPr/>
        </p:nvSpPr>
        <p:spPr>
          <a:xfrm>
            <a:off x="4121363" y="311908"/>
            <a:ext cx="12960000" cy="2994505"/>
          </a:xfrm>
          <a:prstGeom prst="rect">
            <a:avLst/>
          </a:prstGeom>
          <a:gradFill flip="none" rotWithShape="1">
            <a:gsLst>
              <a:gs pos="0">
                <a:srgbClr val="4C144D">
                  <a:alpha val="40000"/>
                </a:srgbClr>
              </a:gs>
              <a:gs pos="100000">
                <a:srgbClr val="4C144D">
                  <a:alpha val="10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>
            <a:softEdge rad="635000"/>
          </a:effectLst>
          <a:scene3d>
            <a:camera prst="orthographicFront"/>
            <a:lightRig rig="glow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ko-KR" sz="16600" b="1" dirty="0">
                <a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en-US" altLang="ko-KR" sz="16600" b="1" dirty="0">
                <a:ln w="76200" cap="sq" cmpd="sng">
                  <a:gradFill>
                    <a:gsLst>
                      <a:gs pos="0">
                        <a:schemeClr val="bg1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240F33"/>
                      </a:gs>
                      <a:gs pos="87000">
                        <a:srgbClr val="441D61"/>
                      </a:gs>
                      <a:gs pos="71000">
                        <a:srgbClr val="7030A0"/>
                      </a:gs>
                    </a:gsLst>
                    <a:lin ang="5400000" scaled="1"/>
                  </a:gradFill>
                </a:ln>
                <a:blipFill>
                  <a:blip r:embed="rId7">
                    <a:extLst>
                      <a:ext uri="{837473B0-CC2E-450A-ABE3-18F120FF3D39}">
                        <a1611:picAttrSrcUrl xmlns:a1611="http://schemas.microsoft.com/office/drawing/2016/11/main" r:id="rId8"/>
                      </a:ext>
                    </a:extLst>
                  </a:blip>
                  <a:stretch>
                    <a:fillRect/>
                  </a:stretch>
                </a:blipFill>
                <a:latin typeface="Book Antiqua" panose="02040602050305030304" pitchFamily="18" charset="0"/>
              </a:rPr>
              <a:t>VISION</a:t>
            </a:r>
            <a:endParaRPr lang="ko-KR" altLang="en-US" sz="16600" b="1" dirty="0">
              <a:ln w="76200" cap="sq" cmpd="sng">
                <a:gradFill>
                  <a:gsLst>
                    <a:gs pos="0">
                      <a:schemeClr val="bg1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240F33"/>
                    </a:gs>
                    <a:gs pos="87000">
                      <a:srgbClr val="441D61"/>
                    </a:gs>
                    <a:gs pos="71000">
                      <a:srgbClr val="7030A0"/>
                    </a:gs>
                  </a:gsLst>
                  <a:lin ang="5400000" scaled="1"/>
                </a:gradFill>
              </a:ln>
              <a:blipFill>
                <a:blip r:embed="rId7">
                  <a:extLs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  <a:stretch>
                  <a:fillRect/>
                </a:stretch>
              </a:blipFill>
              <a:latin typeface="Book Antiqua" panose="0204060205030503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760755-26C7-48D6-8915-572CEF2EE9DF}"/>
              </a:ext>
            </a:extLst>
          </p:cNvPr>
          <p:cNvGrpSpPr/>
          <p:nvPr/>
        </p:nvGrpSpPr>
        <p:grpSpPr>
          <a:xfrm>
            <a:off x="361459" y="4545174"/>
            <a:ext cx="6480000" cy="6120000"/>
            <a:chOff x="361459" y="4545174"/>
            <a:chExt cx="6480000" cy="6120000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31933C76-A48A-4AD5-9480-0A88E67AC0A6}"/>
                </a:ext>
              </a:extLst>
            </p:cNvPr>
            <p:cNvSpPr/>
            <p:nvPr/>
          </p:nvSpPr>
          <p:spPr>
            <a:xfrm>
              <a:off x="361459" y="4545174"/>
              <a:ext cx="6480000" cy="6120000"/>
            </a:xfrm>
            <a:custGeom>
              <a:avLst/>
              <a:gdLst>
                <a:gd name="connsiteX0" fmla="*/ 0 w 5760001"/>
                <a:gd name="connsiteY0" fmla="*/ 0 h 5759999"/>
                <a:gd name="connsiteX1" fmla="*/ 5760001 w 5760001"/>
                <a:gd name="connsiteY1" fmla="*/ 0 h 5759999"/>
                <a:gd name="connsiteX2" fmla="*/ 5760001 w 5760001"/>
                <a:gd name="connsiteY2" fmla="*/ 3777700 h 5759999"/>
                <a:gd name="connsiteX3" fmla="*/ 5624488 w 5760001"/>
                <a:gd name="connsiteY3" fmla="*/ 3898156 h 5759999"/>
                <a:gd name="connsiteX4" fmla="*/ 4329658 w 5760001"/>
                <a:gd name="connsiteY4" fmla="*/ 5679790 h 5759999"/>
                <a:gd name="connsiteX5" fmla="*/ 4292763 w 5760001"/>
                <a:gd name="connsiteY5" fmla="*/ 5759999 h 5759999"/>
                <a:gd name="connsiteX6" fmla="*/ 0 w 5760001"/>
                <a:gd name="connsiteY6" fmla="*/ 5759999 h 5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001" h="5759999">
                  <a:moveTo>
                    <a:pt x="0" y="0"/>
                  </a:moveTo>
                  <a:lnTo>
                    <a:pt x="5760001" y="0"/>
                  </a:lnTo>
                  <a:lnTo>
                    <a:pt x="5760001" y="3777700"/>
                  </a:lnTo>
                  <a:lnTo>
                    <a:pt x="5624488" y="3898156"/>
                  </a:lnTo>
                  <a:cubicBezTo>
                    <a:pt x="5107019" y="4381896"/>
                    <a:pt x="4666402" y="4987033"/>
                    <a:pt x="4329658" y="5679790"/>
                  </a:cubicBezTo>
                  <a:lnTo>
                    <a:pt x="4292763" y="5759999"/>
                  </a:lnTo>
                  <a:lnTo>
                    <a:pt x="0" y="5759999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noAutofit/>
            </a:bodyPr>
            <a:lstStyle/>
            <a:p>
              <a:pPr lvl="0" algn="ctr">
                <a:defRPr/>
              </a:pPr>
              <a:r>
                <a:rPr lang="ko-KR" altLang="en-US" sz="4400" b="1" dirty="0">
                  <a:solidFill>
                    <a:schemeClr val="accent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게임 설명</a:t>
              </a:r>
              <a:endParaRPr lang="en-US" altLang="ko-KR" sz="40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lvl="0" algn="ctr">
                <a:defRPr/>
              </a:pPr>
              <a:endParaRPr lang="en-US" altLang="ko-KR" sz="4000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lvl="0">
                <a:defRPr/>
              </a:pPr>
              <a:r>
                <a:rPr lang="en-US" altLang="ko-KR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OS</a:t>
              </a:r>
            </a:p>
            <a:p>
              <a:pPr lvl="0">
                <a:defRPr/>
              </a:pPr>
              <a:r>
                <a:rPr lang="en-US" altLang="ko-KR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Platform</a:t>
              </a:r>
            </a:p>
            <a:p>
              <a:pPr lvl="0">
                <a:defRPr/>
              </a:pPr>
              <a:r>
                <a:rPr lang="en-US" altLang="ko-KR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Engine</a:t>
              </a:r>
            </a:p>
            <a:p>
              <a:pPr lvl="0">
                <a:defRPr/>
              </a:pPr>
              <a:r>
                <a:rPr lang="en-US" altLang="ko-KR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Genre</a:t>
              </a:r>
            </a:p>
            <a:p>
              <a:pPr lvl="0">
                <a:defRPr/>
              </a:pPr>
              <a:r>
                <a:rPr lang="en-US" altLang="ko-KR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View</a:t>
              </a:r>
            </a:p>
          </p:txBody>
        </p:sp>
        <p:pic>
          <p:nvPicPr>
            <p:cNvPr id="7" name="그래픽 6" descr="불꽃">
              <a:extLst>
                <a:ext uri="{FF2B5EF4-FFF2-40B4-BE49-F238E27FC236}">
                  <a16:creationId xmlns:a16="http://schemas.microsoft.com/office/drawing/2014/main" id="{20CDA5A7-6542-4029-A57C-A63211201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87171" y="4554053"/>
              <a:ext cx="720000" cy="72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C973005-6277-4CA8-91B7-BD392D7BC21B}"/>
              </a:ext>
            </a:extLst>
          </p:cNvPr>
          <p:cNvGrpSpPr/>
          <p:nvPr/>
        </p:nvGrpSpPr>
        <p:grpSpPr>
          <a:xfrm>
            <a:off x="288489" y="11146179"/>
            <a:ext cx="5760000" cy="7920000"/>
            <a:chOff x="288489" y="11146179"/>
            <a:chExt cx="5760000" cy="79200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D268FF5-E4AA-40AE-8BC8-1A90BE72E4D3}"/>
                </a:ext>
              </a:extLst>
            </p:cNvPr>
            <p:cNvSpPr/>
            <p:nvPr/>
          </p:nvSpPr>
          <p:spPr>
            <a:xfrm>
              <a:off x="288489" y="11146179"/>
              <a:ext cx="5760000" cy="7920000"/>
            </a:xfrm>
            <a:prstGeom prst="roundRect">
              <a:avLst>
                <a:gd name="adj" fmla="val 10714"/>
              </a:avLst>
            </a:prstGeom>
            <a:solidFill>
              <a:schemeClr val="bg1">
                <a:alpha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 anchorCtr="0">
              <a:noAutofit/>
            </a:bodyPr>
            <a:lstStyle/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n-ea"/>
                  <a:cs typeface="+mn-cs"/>
                </a:rPr>
                <a:t>개발 툴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n-ea"/>
                  <a:cs typeface="+mn-cs"/>
                </a:rPr>
                <a:t>C++</a:t>
              </a:r>
            </a:p>
          </p:txBody>
        </p:sp>
        <p:pic>
          <p:nvPicPr>
            <p:cNvPr id="61" name="그림 6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DCAE6AC-51B2-4F12-97FB-E9CE4D735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31"/>
            <a:stretch/>
          </p:blipFill>
          <p:spPr>
            <a:xfrm>
              <a:off x="455336" y="12917198"/>
              <a:ext cx="5440000" cy="5563747"/>
            </a:xfrm>
            <a:prstGeom prst="roundRect">
              <a:avLst>
                <a:gd name="adj" fmla="val 5461"/>
              </a:avLst>
            </a:prstGeom>
            <a:solidFill>
              <a:schemeClr val="bg1">
                <a:alpha val="40000"/>
              </a:schemeClr>
            </a:solidFill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4BD03EC-6C33-4E55-9BA9-2E35D76D8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075" y="12917198"/>
              <a:ext cx="2135114" cy="2402003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40000"/>
              </a:schemeClr>
            </a:solidFill>
            <a:effectLst>
              <a:softEdge rad="127000"/>
            </a:effectLst>
          </p:spPr>
        </p:pic>
        <p:pic>
          <p:nvPicPr>
            <p:cNvPr id="10" name="그래픽 9" descr="지도 나침반">
              <a:extLst>
                <a:ext uri="{FF2B5EF4-FFF2-40B4-BE49-F238E27FC236}">
                  <a16:creationId xmlns:a16="http://schemas.microsoft.com/office/drawing/2014/main" id="{68111A79-4A8B-4532-99DD-DA46C203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237171" y="11325464"/>
              <a:ext cx="900000" cy="9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57ED05-B685-449C-9812-B75F1DA388E5}"/>
              </a:ext>
            </a:extLst>
          </p:cNvPr>
          <p:cNvGrpSpPr/>
          <p:nvPr/>
        </p:nvGrpSpPr>
        <p:grpSpPr>
          <a:xfrm>
            <a:off x="14399293" y="4545174"/>
            <a:ext cx="6480000" cy="6119999"/>
            <a:chOff x="14368174" y="4540306"/>
            <a:chExt cx="6480000" cy="611999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AEA1938D-59D6-440C-B669-567F072D8465}"/>
                </a:ext>
              </a:extLst>
            </p:cNvPr>
            <p:cNvSpPr/>
            <p:nvPr/>
          </p:nvSpPr>
          <p:spPr>
            <a:xfrm>
              <a:off x="14368174" y="4540306"/>
              <a:ext cx="6480000" cy="6119999"/>
            </a:xfrm>
            <a:custGeom>
              <a:avLst/>
              <a:gdLst>
                <a:gd name="connsiteX0" fmla="*/ 0 w 5760001"/>
                <a:gd name="connsiteY0" fmla="*/ 0 h 5759999"/>
                <a:gd name="connsiteX1" fmla="*/ 5760001 w 5760001"/>
                <a:gd name="connsiteY1" fmla="*/ 0 h 5759999"/>
                <a:gd name="connsiteX2" fmla="*/ 5760001 w 5760001"/>
                <a:gd name="connsiteY2" fmla="*/ 5759999 h 5759999"/>
                <a:gd name="connsiteX3" fmla="*/ 1467238 w 5760001"/>
                <a:gd name="connsiteY3" fmla="*/ 5759999 h 5759999"/>
                <a:gd name="connsiteX4" fmla="*/ 1430342 w 5760001"/>
                <a:gd name="connsiteY4" fmla="*/ 5679790 h 5759999"/>
                <a:gd name="connsiteX5" fmla="*/ 135512 w 5760001"/>
                <a:gd name="connsiteY5" fmla="*/ 3898156 h 5759999"/>
                <a:gd name="connsiteX6" fmla="*/ 0 w 5760001"/>
                <a:gd name="connsiteY6" fmla="*/ 3777700 h 57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001" h="5759999">
                  <a:moveTo>
                    <a:pt x="0" y="0"/>
                  </a:moveTo>
                  <a:lnTo>
                    <a:pt x="5760001" y="0"/>
                  </a:lnTo>
                  <a:lnTo>
                    <a:pt x="5760001" y="5759999"/>
                  </a:lnTo>
                  <a:lnTo>
                    <a:pt x="1467238" y="5759999"/>
                  </a:lnTo>
                  <a:lnTo>
                    <a:pt x="1430342" y="5679790"/>
                  </a:lnTo>
                  <a:cubicBezTo>
                    <a:pt x="1093599" y="4987033"/>
                    <a:pt x="652981" y="4381896"/>
                    <a:pt x="135512" y="3898156"/>
                  </a:cubicBezTo>
                  <a:lnTo>
                    <a:pt x="0" y="377770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6000" tIns="108000" rIns="216000" bIns="108000" rtlCol="0" anchor="t" anchorCtr="0">
              <a:noAutofit/>
            </a:bodyPr>
            <a:lstStyle/>
            <a:p>
              <a:pPr lvl="0" algn="ctr"/>
              <a:r>
                <a:rPr lang="ko-KR" altLang="en-US" sz="4400" b="1" dirty="0">
                  <a:solidFill>
                    <a:schemeClr val="accent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시나리오</a:t>
              </a:r>
              <a:endParaRPr lang="en-US" altLang="ko-KR" sz="40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pPr lvl="0"/>
              <a:endParaRPr lang="en-US" altLang="ko-KR" sz="24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pPr lvl="0">
                <a:lnSpc>
                  <a:spcPts val="3600"/>
                </a:lnSpc>
              </a:pP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부상당한 주인공은 기억상실의 상태로 깨어난다</a:t>
              </a: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. </a:t>
              </a:r>
            </a:p>
            <a:p>
              <a:pPr lvl="0">
                <a:lnSpc>
                  <a:spcPts val="3600"/>
                </a:lnSpc>
              </a:pP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당시 옆 마을은 </a:t>
              </a:r>
              <a:r>
                <a:rPr lang="ko-KR" altLang="en-US" sz="27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그리폰</a:t>
              </a: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(</a:t>
              </a: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보스</a:t>
              </a: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)</a:t>
              </a: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에게 파괴된 상태</a:t>
              </a: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.</a:t>
              </a: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endParaRPr lang="en-US" altLang="ko-KR" sz="27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lvl="0">
                <a:lnSpc>
                  <a:spcPts val="3600"/>
                </a:lnSpc>
              </a:pP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하지만 </a:t>
              </a:r>
              <a:r>
                <a:rPr lang="ko-KR" altLang="en-US" sz="27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그리폰이</a:t>
              </a: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사는 곳에는 강력한 힘이 깃든 크리스탈이 있었다</a:t>
              </a: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.</a:t>
              </a:r>
            </a:p>
            <a:p>
              <a:pPr lvl="0">
                <a:lnSpc>
                  <a:spcPts val="3600"/>
                </a:lnSpc>
              </a:pP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마을 사람들은 자원을 향한 욕심 때문에</a:t>
              </a:r>
              <a:endParaRPr lang="en-US" altLang="ko-KR" sz="27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lvl="0">
                <a:lnSpc>
                  <a:spcPts val="3600"/>
                </a:lnSpc>
              </a:pP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         </a:t>
              </a: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토벌대를 조직하고</a:t>
              </a: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, </a:t>
              </a: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이에 주인공</a:t>
              </a:r>
              <a:endParaRPr lang="en-US" altLang="ko-KR" sz="27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lvl="0">
                <a:lnSpc>
                  <a:spcPts val="3600"/>
                </a:lnSpc>
              </a:pP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             </a:t>
              </a: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도 참여하며</a:t>
              </a: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게임이 시작된다</a:t>
              </a: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.</a:t>
              </a:r>
              <a:endParaRPr lang="ko-KR" altLang="en-US" sz="27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pic>
          <p:nvPicPr>
            <p:cNvPr id="84" name="그래픽 83" descr="불꽃">
              <a:extLst>
                <a:ext uri="{FF2B5EF4-FFF2-40B4-BE49-F238E27FC236}">
                  <a16:creationId xmlns:a16="http://schemas.microsoft.com/office/drawing/2014/main" id="{040EE429-D41A-4D82-A7E7-7628F3DB5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5740441" y="4554053"/>
              <a:ext cx="720000" cy="72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BEBD3E-FFC3-4A74-802A-5122569CC20C}"/>
              </a:ext>
            </a:extLst>
          </p:cNvPr>
          <p:cNvGrpSpPr/>
          <p:nvPr/>
        </p:nvGrpSpPr>
        <p:grpSpPr>
          <a:xfrm>
            <a:off x="8100000" y="4442145"/>
            <a:ext cx="5040000" cy="4785724"/>
            <a:chOff x="8100000" y="4442145"/>
            <a:chExt cx="5040000" cy="4785724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F320FA17-7B8D-4631-8DCB-0BF151AAC708}"/>
                </a:ext>
              </a:extLst>
            </p:cNvPr>
            <p:cNvSpPr/>
            <p:nvPr/>
          </p:nvSpPr>
          <p:spPr>
            <a:xfrm>
              <a:off x="8100000" y="4442145"/>
              <a:ext cx="5040000" cy="4785724"/>
            </a:xfrm>
            <a:prstGeom prst="roundRect">
              <a:avLst>
                <a:gd name="adj" fmla="val 12570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>
              <a:noAutofit/>
            </a:bodyPr>
            <a:lstStyle/>
            <a:p>
              <a:pPr lvl="0" algn="ctr">
                <a:defRPr/>
              </a:pPr>
              <a:r>
                <a:rPr lang="ko-KR" altLang="en-US" sz="4400" b="1" dirty="0">
                  <a:solidFill>
                    <a:schemeClr val="accent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기대 효과</a:t>
              </a:r>
              <a:endParaRPr lang="en-US" altLang="ko-KR" sz="40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pPr lvl="0" algn="ctr">
                <a:defRPr/>
              </a:pPr>
              <a:endParaRPr lang="en-US" altLang="ko-KR" sz="24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pPr algn="dist">
                <a:lnSpc>
                  <a:spcPts val="3600"/>
                </a:lnSpc>
              </a:pP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플레이어는 선택을 해야 하는 상황에 직면하고</a:t>
              </a: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, </a:t>
              </a: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삶에서 추구해야 할 가치를 되돌아보는</a:t>
              </a:r>
              <a:endParaRPr lang="en-US" altLang="ko-KR" sz="27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>
                <a:lnSpc>
                  <a:spcPts val="3600"/>
                </a:lnSpc>
              </a:pP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시간을 </a:t>
              </a:r>
              <a:r>
                <a:rPr lang="ko-KR" altLang="en-US" sz="27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갖게된다</a:t>
              </a: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. </a:t>
              </a:r>
            </a:p>
            <a:p>
              <a:pPr>
                <a:lnSpc>
                  <a:spcPts val="3600"/>
                </a:lnSpc>
              </a:pPr>
              <a:r>
                <a:rPr lang="ko-KR" altLang="en-US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이는 내면 정비에 도움을 주어 재미를 주면서 개인의 스트레스를 경감시켜준다</a:t>
              </a:r>
              <a:r>
                <a:rPr lang="en-US" altLang="ko-KR" sz="27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.</a:t>
              </a:r>
            </a:p>
          </p:txBody>
        </p:sp>
        <p:pic>
          <p:nvPicPr>
            <p:cNvPr id="85" name="그래픽 84" descr="불꽃">
              <a:extLst>
                <a:ext uri="{FF2B5EF4-FFF2-40B4-BE49-F238E27FC236}">
                  <a16:creationId xmlns:a16="http://schemas.microsoft.com/office/drawing/2014/main" id="{9DF0F0C9-2F1A-4929-BEC4-F4949F79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667446" y="4554053"/>
              <a:ext cx="720000" cy="72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2E1836-FF85-4934-9B85-3C9E0DCB53E1}"/>
              </a:ext>
            </a:extLst>
          </p:cNvPr>
          <p:cNvGrpSpPr/>
          <p:nvPr/>
        </p:nvGrpSpPr>
        <p:grpSpPr>
          <a:xfrm>
            <a:off x="872077" y="19544088"/>
            <a:ext cx="1330485" cy="1057757"/>
            <a:chOff x="840873" y="19598462"/>
            <a:chExt cx="1330485" cy="1057757"/>
          </a:xfrm>
        </p:grpSpPr>
        <p:pic>
          <p:nvPicPr>
            <p:cNvPr id="23" name="그래픽 22" descr="게임 컨트롤러">
              <a:extLst>
                <a:ext uri="{FF2B5EF4-FFF2-40B4-BE49-F238E27FC236}">
                  <a16:creationId xmlns:a16="http://schemas.microsoft.com/office/drawing/2014/main" id="{ED540EAD-BAA3-41BC-99B5-6F1A2E17C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347788" y="19599185"/>
              <a:ext cx="823570" cy="823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래픽 24" descr="톱니바퀴">
              <a:extLst>
                <a:ext uri="{FF2B5EF4-FFF2-40B4-BE49-F238E27FC236}">
                  <a16:creationId xmlns:a16="http://schemas.microsoft.com/office/drawing/2014/main" id="{B837AB85-A4F3-46ED-9030-5982A825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 rot="17852009">
              <a:off x="840873" y="19598462"/>
              <a:ext cx="1057757" cy="10577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CC07EF4-2E09-4185-AF97-0FF5550D3CFD}"/>
              </a:ext>
            </a:extLst>
          </p:cNvPr>
          <p:cNvGrpSpPr/>
          <p:nvPr/>
        </p:nvGrpSpPr>
        <p:grpSpPr>
          <a:xfrm>
            <a:off x="8903503" y="20696934"/>
            <a:ext cx="1330485" cy="1057757"/>
            <a:chOff x="840873" y="19598462"/>
            <a:chExt cx="1330485" cy="1057757"/>
          </a:xfrm>
        </p:grpSpPr>
        <p:pic>
          <p:nvPicPr>
            <p:cNvPr id="93" name="그래픽 92" descr="게임 컨트롤러">
              <a:extLst>
                <a:ext uri="{FF2B5EF4-FFF2-40B4-BE49-F238E27FC236}">
                  <a16:creationId xmlns:a16="http://schemas.microsoft.com/office/drawing/2014/main" id="{4FE24320-9D81-4C1F-B053-11BD3FBAD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347788" y="19599185"/>
              <a:ext cx="823570" cy="823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4" name="그래픽 93" descr="톱니바퀴">
              <a:extLst>
                <a:ext uri="{FF2B5EF4-FFF2-40B4-BE49-F238E27FC236}">
                  <a16:creationId xmlns:a16="http://schemas.microsoft.com/office/drawing/2014/main" id="{D8A224C8-F5CF-43B8-958E-7B6D8AB88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 rot="17852009">
              <a:off x="840873" y="19598462"/>
              <a:ext cx="1057757" cy="10577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DAA55F5-5A74-4978-9D34-1E58A596914B}"/>
              </a:ext>
            </a:extLst>
          </p:cNvPr>
          <p:cNvGrpSpPr/>
          <p:nvPr/>
        </p:nvGrpSpPr>
        <p:grpSpPr>
          <a:xfrm>
            <a:off x="16892764" y="19482074"/>
            <a:ext cx="1330485" cy="1057757"/>
            <a:chOff x="840873" y="19598462"/>
            <a:chExt cx="1330485" cy="1057757"/>
          </a:xfrm>
        </p:grpSpPr>
        <p:pic>
          <p:nvPicPr>
            <p:cNvPr id="97" name="그래픽 96" descr="게임 컨트롤러">
              <a:extLst>
                <a:ext uri="{FF2B5EF4-FFF2-40B4-BE49-F238E27FC236}">
                  <a16:creationId xmlns:a16="http://schemas.microsoft.com/office/drawing/2014/main" id="{82983C18-DCB5-4559-A187-F7AC9ABE4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347788" y="19599185"/>
              <a:ext cx="823570" cy="823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그래픽 98" descr="톱니바퀴">
              <a:extLst>
                <a:ext uri="{FF2B5EF4-FFF2-40B4-BE49-F238E27FC236}">
                  <a16:creationId xmlns:a16="http://schemas.microsoft.com/office/drawing/2014/main" id="{F07FAA96-D27D-4FA4-9325-77DD74EC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 rot="17852009">
              <a:off x="840873" y="19598462"/>
              <a:ext cx="1057757" cy="10577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3F2422-C875-4F4A-937A-2A418D86DCC6}"/>
              </a:ext>
            </a:extLst>
          </p:cNvPr>
          <p:cNvSpPr/>
          <p:nvPr/>
        </p:nvSpPr>
        <p:spPr>
          <a:xfrm>
            <a:off x="2284696" y="5892028"/>
            <a:ext cx="432033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Window</a:t>
            </a:r>
          </a:p>
          <a:p>
            <a:pPr lvl="0">
              <a:defRPr/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PC</a:t>
            </a:r>
          </a:p>
          <a:p>
            <a:pPr lvl="0">
              <a:defRPr/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Unreal Engine</a:t>
            </a:r>
          </a:p>
          <a:p>
            <a:pPr lvl="0">
              <a:defRPr/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3D Adventure RPG</a:t>
            </a:r>
          </a:p>
          <a:p>
            <a:pPr lvl="0">
              <a:defRPr/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3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인칭 자유 시점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098A3C-E629-47F8-B8F7-B98A9FB9FC28}"/>
              </a:ext>
            </a:extLst>
          </p:cNvPr>
          <p:cNvCxnSpPr>
            <a:cxnSpLocks/>
          </p:cNvCxnSpPr>
          <p:nvPr/>
        </p:nvCxnSpPr>
        <p:spPr>
          <a:xfrm>
            <a:off x="4121363" y="695168"/>
            <a:ext cx="10244035" cy="0"/>
          </a:xfrm>
          <a:prstGeom prst="line">
            <a:avLst/>
          </a:prstGeom>
          <a:ln w="127000" cap="rnd" cmpd="thickThin">
            <a:gradFill flip="none" rotWithShape="1">
              <a:gsLst>
                <a:gs pos="75000">
                  <a:srgbClr val="FFD040"/>
                </a:gs>
                <a:gs pos="0">
                  <a:schemeClr val="bg1">
                    <a:alpha val="0"/>
                  </a:schemeClr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  <a:headEnd type="diamond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B36062B-BCF7-4DAE-A867-A99338392097}"/>
              </a:ext>
            </a:extLst>
          </p:cNvPr>
          <p:cNvCxnSpPr>
            <a:cxnSpLocks/>
          </p:cNvCxnSpPr>
          <p:nvPr/>
        </p:nvCxnSpPr>
        <p:spPr>
          <a:xfrm flipH="1">
            <a:off x="6686155" y="2887693"/>
            <a:ext cx="10244035" cy="0"/>
          </a:xfrm>
          <a:prstGeom prst="line">
            <a:avLst/>
          </a:prstGeom>
          <a:ln w="127000" cap="rnd" cmpd="thickThin">
            <a:gradFill flip="none" rotWithShape="1">
              <a:gsLst>
                <a:gs pos="75000">
                  <a:srgbClr val="FFD040"/>
                </a:gs>
                <a:gs pos="0">
                  <a:schemeClr val="bg1">
                    <a:alpha val="0"/>
                  </a:schemeClr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  <a:headEnd type="diamond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8D1DF9-BFD5-480E-9A3B-E13ED9ACBCE0}"/>
              </a:ext>
            </a:extLst>
          </p:cNvPr>
          <p:cNvGrpSpPr/>
          <p:nvPr/>
        </p:nvGrpSpPr>
        <p:grpSpPr>
          <a:xfrm>
            <a:off x="15183585" y="11146179"/>
            <a:ext cx="5760000" cy="7933965"/>
            <a:chOff x="15183585" y="11146179"/>
            <a:chExt cx="5760000" cy="793396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F678EB1-4F7A-41A5-B006-C0D731FA8930}"/>
                </a:ext>
              </a:extLst>
            </p:cNvPr>
            <p:cNvSpPr/>
            <p:nvPr/>
          </p:nvSpPr>
          <p:spPr>
            <a:xfrm>
              <a:off x="15183585" y="11146179"/>
              <a:ext cx="5760000" cy="7933965"/>
            </a:xfrm>
            <a:prstGeom prst="roundRect">
              <a:avLst>
                <a:gd name="adj" fmla="val 1071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t" anchorCtr="0">
              <a:noAutofit/>
            </a:bodyPr>
            <a:lstStyle/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n-ea"/>
                  <a:cs typeface="+mn-cs"/>
                </a:rPr>
                <a:t>개발 툴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16546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n-ea"/>
                  <a:cs typeface="+mn-cs"/>
                </a:rPr>
                <a:t>Blueprints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1AA4C05-AEF9-4522-AE99-A54C60CAA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7863" y="12883218"/>
              <a:ext cx="2351441" cy="2632556"/>
            </a:xfrm>
            <a:prstGeom prst="roundRect">
              <a:avLst/>
            </a:prstGeom>
            <a:noFill/>
            <a:ln>
              <a:noFill/>
            </a:ln>
          </p:spPr>
        </p:pic>
        <p:pic>
          <p:nvPicPr>
            <p:cNvPr id="63" name="그림 62" descr="실내, 벽, 모니터, 컴퓨터이(가) 표시된 사진&#10;&#10;자동 생성된 설명">
              <a:extLst>
                <a:ext uri="{FF2B5EF4-FFF2-40B4-BE49-F238E27FC236}">
                  <a16:creationId xmlns:a16="http://schemas.microsoft.com/office/drawing/2014/main" id="{10FE4A2C-6412-412F-863F-CBEDFE30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916" y="15510008"/>
              <a:ext cx="5173337" cy="3320863"/>
            </a:xfrm>
            <a:prstGeom prst="roundRect">
              <a:avLst>
                <a:gd name="adj" fmla="val 2005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</p:pic>
        <p:pic>
          <p:nvPicPr>
            <p:cNvPr id="64" name="그래픽 63" descr="지도 나침반">
              <a:extLst>
                <a:ext uri="{FF2B5EF4-FFF2-40B4-BE49-F238E27FC236}">
                  <a16:creationId xmlns:a16="http://schemas.microsoft.com/office/drawing/2014/main" id="{D9602115-4CB1-498A-8F52-14DE3B0B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6122735" y="11325464"/>
              <a:ext cx="900000" cy="9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DA9910-8281-4F4B-AE22-7494F3967102}"/>
              </a:ext>
            </a:extLst>
          </p:cNvPr>
          <p:cNvSpPr/>
          <p:nvPr/>
        </p:nvSpPr>
        <p:spPr>
          <a:xfrm rot="18900000">
            <a:off x="16775416" y="2725373"/>
            <a:ext cx="324640" cy="324640"/>
          </a:xfrm>
          <a:prstGeom prst="rect">
            <a:avLst/>
          </a:prstGeom>
          <a:gradFill>
            <a:gsLst>
              <a:gs pos="100000">
                <a:schemeClr val="accent4">
                  <a:lumMod val="75000"/>
                </a:schemeClr>
              </a:gs>
              <a:gs pos="47000">
                <a:schemeClr val="accent4"/>
              </a:gs>
            </a:gsLst>
            <a:path path="rect">
              <a:fillToRect l="50000" t="50000" r="50000" b="50000"/>
            </a:path>
          </a:gradFill>
          <a:ln>
            <a:noFill/>
          </a:ln>
          <a:scene3d>
            <a:camera prst="orthographicFront"/>
            <a:lightRig rig="sunrise" dir="t"/>
          </a:scene3d>
          <a:sp3d prstMaterial="metal">
            <a:bevelT w="88900" h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2E1F7D1-3287-487D-92B1-F1FF8DACE314}"/>
              </a:ext>
            </a:extLst>
          </p:cNvPr>
          <p:cNvSpPr/>
          <p:nvPr/>
        </p:nvSpPr>
        <p:spPr>
          <a:xfrm rot="8100000">
            <a:off x="3959043" y="532848"/>
            <a:ext cx="324640" cy="324640"/>
          </a:xfrm>
          <a:prstGeom prst="rect">
            <a:avLst/>
          </a:prstGeom>
          <a:gradFill>
            <a:gsLst>
              <a:gs pos="100000">
                <a:schemeClr val="accent4">
                  <a:lumMod val="75000"/>
                </a:schemeClr>
              </a:gs>
              <a:gs pos="47000">
                <a:schemeClr val="accent4"/>
              </a:gs>
            </a:gsLst>
            <a:path path="rect">
              <a:fillToRect l="50000" t="50000" r="50000" b="50000"/>
            </a:path>
          </a:gradFill>
          <a:ln>
            <a:noFill/>
          </a:ln>
          <a:scene3d>
            <a:camera prst="orthographicFront"/>
            <a:lightRig rig="sunrise" dir="t"/>
          </a:scene3d>
          <a:sp3d prstMaterial="metal">
            <a:bevelT w="88900" h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09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116</Words>
  <Application>Microsoft Office PowerPoint</Application>
  <PresentationFormat>사용자 지정</PresentationFormat>
  <Paragraphs>48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Malgun Gothic Semilight</vt:lpstr>
      <vt:lpstr>맑은 고딕</vt:lpstr>
      <vt:lpstr>Arial</vt:lpstr>
      <vt:lpstr>Book Antiqua</vt:lpstr>
      <vt:lpstr>Calibri</vt:lpstr>
      <vt:lpstr>Calibri Light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yr S</cp:lastModifiedBy>
  <cp:revision>73</cp:revision>
  <cp:lastPrinted>2018-05-02T07:27:00Z</cp:lastPrinted>
  <dcterms:created xsi:type="dcterms:W3CDTF">2018-05-02T04:10:25Z</dcterms:created>
  <dcterms:modified xsi:type="dcterms:W3CDTF">2019-05-21T11:31:37Z</dcterms:modified>
</cp:coreProperties>
</file>